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4"/>
  </p:notesMasterIdLst>
  <p:sldIdLst>
    <p:sldId id="256" r:id="rId2"/>
    <p:sldId id="257" r:id="rId3"/>
  </p:sldIdLst>
  <p:sldSz cx="12192000" cy="16256000"/>
  <p:notesSz cx="10234613" cy="71040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長谷川 泉美" initials="長谷川" lastIdx="2" clrIdx="0">
    <p:extLst>
      <p:ext uri="{19B8F6BF-5375-455C-9EA6-DF929625EA0E}">
        <p15:presenceInfo xmlns:p15="http://schemas.microsoft.com/office/powerpoint/2012/main" userId="0e92436cf6e8938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99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F174B9-F757-4DE6-9DA2-ACD6FBDD9E92}" v="13" dt="2025-10-26T07:11:50.038"/>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221" autoAdjust="0"/>
    <p:restoredTop sz="94195" autoAdjust="0"/>
  </p:normalViewPr>
  <p:slideViewPr>
    <p:cSldViewPr snapToGrid="0">
      <p:cViewPr>
        <p:scale>
          <a:sx n="50" d="100"/>
          <a:sy n="50" d="100"/>
        </p:scale>
        <p:origin x="120" y="-4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11" Type="http://schemas.microsoft.com/office/2015/10/relationships/revisionInfo" Target="revisionInfo.xml"/><Relationship Id="rId5" Type="http://schemas.openxmlformats.org/officeDocument/2006/relationships/commentAuthors" Target="commentAuthors.xml"/><Relationship Id="rId10" Type="http://schemas.microsoft.com/office/2016/11/relationships/changesInfo" Target="changesInfos/changesInfo1.xml"/><Relationship Id="rId4" Type="http://schemas.openxmlformats.org/officeDocument/2006/relationships/notesMaster" Target="notesMasters/notesMaster1.xml"/><Relationship Id="rId9"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正 小原" userId="0dab4de22b6884d5" providerId="LiveId" clId="{23D96457-CDF1-43FB-A619-F4C728C05223}"/>
    <pc:docChg chg="undo custSel modSld">
      <pc:chgData name="正 小原" userId="0dab4de22b6884d5" providerId="LiveId" clId="{23D96457-CDF1-43FB-A619-F4C728C05223}" dt="2025-10-26T07:11:50.036" v="58"/>
      <pc:docMkLst>
        <pc:docMk/>
      </pc:docMkLst>
      <pc:sldChg chg="modSp mod">
        <pc:chgData name="正 小原" userId="0dab4de22b6884d5" providerId="LiveId" clId="{23D96457-CDF1-43FB-A619-F4C728C05223}" dt="2025-10-26T07:11:50.036" v="58"/>
        <pc:sldMkLst>
          <pc:docMk/>
          <pc:sldMk cId="2513773676" sldId="257"/>
        </pc:sldMkLst>
        <pc:spChg chg="mod">
          <ac:chgData name="正 小原" userId="0dab4de22b6884d5" providerId="LiveId" clId="{23D96457-CDF1-43FB-A619-F4C728C05223}" dt="2025-10-26T07:11:50.036" v="58"/>
          <ac:spMkLst>
            <pc:docMk/>
            <pc:sldMk cId="2513773676" sldId="257"/>
            <ac:spMk id="7" creationId="{4F331012-601D-9B00-6544-BFACD24FEC9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2"/>
            <a:ext cx="4434999" cy="356436"/>
          </a:xfrm>
          <a:prstGeom prst="rect">
            <a:avLst/>
          </a:prstGeom>
        </p:spPr>
        <p:txBody>
          <a:bodyPr vert="horz" lIns="99056" tIns="49529" rIns="99056" bIns="49529" rtlCol="0"/>
          <a:lstStyle>
            <a:lvl1pPr algn="l">
              <a:defRPr sz="1300"/>
            </a:lvl1pPr>
          </a:lstStyle>
          <a:p>
            <a:endParaRPr kumimoji="1" lang="ja-JP" altLang="en-US"/>
          </a:p>
        </p:txBody>
      </p:sp>
      <p:sp>
        <p:nvSpPr>
          <p:cNvPr id="3" name="日付プレースホルダー 2"/>
          <p:cNvSpPr>
            <a:spLocks noGrp="1"/>
          </p:cNvSpPr>
          <p:nvPr>
            <p:ph type="dt" idx="1"/>
          </p:nvPr>
        </p:nvSpPr>
        <p:spPr>
          <a:xfrm>
            <a:off x="5797245" y="2"/>
            <a:ext cx="4434999" cy="356436"/>
          </a:xfrm>
          <a:prstGeom prst="rect">
            <a:avLst/>
          </a:prstGeom>
        </p:spPr>
        <p:txBody>
          <a:bodyPr vert="horz" lIns="99056" tIns="49529" rIns="99056" bIns="49529" rtlCol="0"/>
          <a:lstStyle>
            <a:lvl1pPr algn="r">
              <a:defRPr sz="1300"/>
            </a:lvl1pPr>
          </a:lstStyle>
          <a:p>
            <a:fld id="{D839CBB4-AD45-40E2-A68B-CF997604BD7A}" type="datetimeFigureOut">
              <a:rPr kumimoji="1" lang="ja-JP" altLang="en-US" smtClean="0"/>
              <a:t>2025/10/26</a:t>
            </a:fld>
            <a:endParaRPr kumimoji="1" lang="ja-JP" altLang="en-US"/>
          </a:p>
        </p:txBody>
      </p:sp>
      <p:sp>
        <p:nvSpPr>
          <p:cNvPr id="4" name="スライド イメージ プレースホルダー 3"/>
          <p:cNvSpPr>
            <a:spLocks noGrp="1" noRot="1" noChangeAspect="1"/>
          </p:cNvSpPr>
          <p:nvPr>
            <p:ph type="sldImg" idx="2"/>
          </p:nvPr>
        </p:nvSpPr>
        <p:spPr>
          <a:xfrm>
            <a:off x="4219575" y="887413"/>
            <a:ext cx="1797050" cy="2398712"/>
          </a:xfrm>
          <a:prstGeom prst="rect">
            <a:avLst/>
          </a:prstGeom>
          <a:noFill/>
          <a:ln w="12700">
            <a:solidFill>
              <a:prstClr val="black"/>
            </a:solidFill>
          </a:ln>
        </p:spPr>
        <p:txBody>
          <a:bodyPr vert="horz" lIns="99056" tIns="49529" rIns="99056" bIns="49529" rtlCol="0" anchor="ctr"/>
          <a:lstStyle/>
          <a:p>
            <a:endParaRPr lang="ja-JP" altLang="en-US"/>
          </a:p>
        </p:txBody>
      </p:sp>
      <p:sp>
        <p:nvSpPr>
          <p:cNvPr id="5" name="ノート プレースホルダー 4"/>
          <p:cNvSpPr>
            <a:spLocks noGrp="1"/>
          </p:cNvSpPr>
          <p:nvPr>
            <p:ph type="body" sz="quarter" idx="3"/>
          </p:nvPr>
        </p:nvSpPr>
        <p:spPr>
          <a:xfrm>
            <a:off x="1023462" y="3418830"/>
            <a:ext cx="8187690" cy="2797226"/>
          </a:xfrm>
          <a:prstGeom prst="rect">
            <a:avLst/>
          </a:prstGeom>
        </p:spPr>
        <p:txBody>
          <a:bodyPr vert="horz" lIns="99056" tIns="49529" rIns="99056" bIns="49529"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6747629"/>
            <a:ext cx="4434999" cy="356435"/>
          </a:xfrm>
          <a:prstGeom prst="rect">
            <a:avLst/>
          </a:prstGeom>
        </p:spPr>
        <p:txBody>
          <a:bodyPr vert="horz" lIns="99056" tIns="49529" rIns="99056" bIns="49529"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5797245" y="6747629"/>
            <a:ext cx="4434999" cy="356435"/>
          </a:xfrm>
          <a:prstGeom prst="rect">
            <a:avLst/>
          </a:prstGeom>
        </p:spPr>
        <p:txBody>
          <a:bodyPr vert="horz" lIns="99056" tIns="49529" rIns="99056" bIns="49529" rtlCol="0" anchor="b"/>
          <a:lstStyle>
            <a:lvl1pPr algn="r">
              <a:defRPr sz="1300"/>
            </a:lvl1pPr>
          </a:lstStyle>
          <a:p>
            <a:fld id="{0A23FFF6-16A4-4751-AF41-3E8C1F442D07}" type="slidenum">
              <a:rPr kumimoji="1" lang="ja-JP" altLang="en-US" smtClean="0"/>
              <a:t>‹#›</a:t>
            </a:fld>
            <a:endParaRPr kumimoji="1" lang="ja-JP" altLang="en-US"/>
          </a:p>
        </p:txBody>
      </p:sp>
    </p:spTree>
    <p:extLst>
      <p:ext uri="{BB962C8B-B14F-4D97-AF65-F5344CB8AC3E}">
        <p14:creationId xmlns:p14="http://schemas.microsoft.com/office/powerpoint/2010/main" val="224528749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660416"/>
            <a:ext cx="10363200" cy="5659496"/>
          </a:xfrm>
        </p:spPr>
        <p:txBody>
          <a:bodyPr anchor="b"/>
          <a:lstStyle>
            <a:lvl1pPr algn="ctr">
              <a:defRPr sz="8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8538164"/>
            <a:ext cx="9144000" cy="3924769"/>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D9719858-A553-431C-AB86-562804A91032}" type="datetimeFigureOut">
              <a:rPr kumimoji="1" lang="ja-JP" altLang="en-US" smtClean="0"/>
              <a:t>2025/10/26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98A3A23-76A4-411F-9198-0018891EE6CA}" type="slidenum">
              <a:rPr kumimoji="1" lang="ja-JP" altLang="en-US" smtClean="0"/>
              <a:t>‹#›</a:t>
            </a:fld>
            <a:endParaRPr kumimoji="1" lang="ja-JP" altLang="en-US"/>
          </a:p>
        </p:txBody>
      </p:sp>
    </p:spTree>
    <p:extLst>
      <p:ext uri="{BB962C8B-B14F-4D97-AF65-F5344CB8AC3E}">
        <p14:creationId xmlns:p14="http://schemas.microsoft.com/office/powerpoint/2010/main" val="512326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9719858-A553-431C-AB86-562804A91032}" type="datetimeFigureOut">
              <a:rPr kumimoji="1" lang="ja-JP" altLang="en-US" smtClean="0"/>
              <a:t>2025/10/26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98A3A23-76A4-411F-9198-0018891EE6CA}" type="slidenum">
              <a:rPr kumimoji="1" lang="ja-JP" altLang="en-US" smtClean="0"/>
              <a:t>‹#›</a:t>
            </a:fld>
            <a:endParaRPr kumimoji="1" lang="ja-JP" altLang="en-US"/>
          </a:p>
        </p:txBody>
      </p:sp>
    </p:spTree>
    <p:extLst>
      <p:ext uri="{BB962C8B-B14F-4D97-AF65-F5344CB8AC3E}">
        <p14:creationId xmlns:p14="http://schemas.microsoft.com/office/powerpoint/2010/main" val="16974752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865481"/>
            <a:ext cx="2628900" cy="13776209"/>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1" y="865481"/>
            <a:ext cx="7734300" cy="13776209"/>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9719858-A553-431C-AB86-562804A91032}" type="datetimeFigureOut">
              <a:rPr kumimoji="1" lang="ja-JP" altLang="en-US" smtClean="0"/>
              <a:t>2025/10/26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98A3A23-76A4-411F-9198-0018891EE6CA}" type="slidenum">
              <a:rPr kumimoji="1" lang="ja-JP" altLang="en-US" smtClean="0"/>
              <a:t>‹#›</a:t>
            </a:fld>
            <a:endParaRPr kumimoji="1" lang="ja-JP" altLang="en-US"/>
          </a:p>
        </p:txBody>
      </p:sp>
    </p:spTree>
    <p:extLst>
      <p:ext uri="{BB962C8B-B14F-4D97-AF65-F5344CB8AC3E}">
        <p14:creationId xmlns:p14="http://schemas.microsoft.com/office/powerpoint/2010/main" val="3991793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9719858-A553-431C-AB86-562804A91032}" type="datetimeFigureOut">
              <a:rPr kumimoji="1" lang="ja-JP" altLang="en-US" smtClean="0"/>
              <a:t>2025/10/26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98A3A23-76A4-411F-9198-0018891EE6CA}" type="slidenum">
              <a:rPr kumimoji="1" lang="ja-JP" altLang="en-US" smtClean="0"/>
              <a:t>‹#›</a:t>
            </a:fld>
            <a:endParaRPr kumimoji="1" lang="ja-JP" altLang="en-US"/>
          </a:p>
        </p:txBody>
      </p:sp>
    </p:spTree>
    <p:extLst>
      <p:ext uri="{BB962C8B-B14F-4D97-AF65-F5344CB8AC3E}">
        <p14:creationId xmlns:p14="http://schemas.microsoft.com/office/powerpoint/2010/main" val="552577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1" y="4052716"/>
            <a:ext cx="10515600" cy="6762043"/>
          </a:xfrm>
        </p:spPr>
        <p:txBody>
          <a:bodyPr anchor="b"/>
          <a:lstStyle>
            <a:lvl1pPr>
              <a:defRPr sz="8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1" y="10878731"/>
            <a:ext cx="10515600" cy="3555999"/>
          </a:xfrm>
        </p:spPr>
        <p:txBody>
          <a:bodyPr/>
          <a:lstStyle>
            <a:lvl1pPr marL="0" indent="0">
              <a:buNone/>
              <a:defRPr sz="320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D9719858-A553-431C-AB86-562804A91032}" type="datetimeFigureOut">
              <a:rPr kumimoji="1" lang="ja-JP" altLang="en-US" smtClean="0"/>
              <a:t>2025/10/26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98A3A23-76A4-411F-9198-0018891EE6CA}" type="slidenum">
              <a:rPr kumimoji="1" lang="ja-JP" altLang="en-US" smtClean="0"/>
              <a:t>‹#›</a:t>
            </a:fld>
            <a:endParaRPr kumimoji="1" lang="ja-JP" altLang="en-US"/>
          </a:p>
        </p:txBody>
      </p:sp>
    </p:spTree>
    <p:extLst>
      <p:ext uri="{BB962C8B-B14F-4D97-AF65-F5344CB8AC3E}">
        <p14:creationId xmlns:p14="http://schemas.microsoft.com/office/powerpoint/2010/main" val="6841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4327407"/>
            <a:ext cx="5181600" cy="103142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4327407"/>
            <a:ext cx="5181600" cy="103142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D9719858-A553-431C-AB86-562804A91032}" type="datetimeFigureOut">
              <a:rPr kumimoji="1" lang="ja-JP" altLang="en-US" smtClean="0"/>
              <a:t>2025/10/26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98A3A23-76A4-411F-9198-0018891EE6CA}" type="slidenum">
              <a:rPr kumimoji="1" lang="ja-JP" altLang="en-US" smtClean="0"/>
              <a:t>‹#›</a:t>
            </a:fld>
            <a:endParaRPr kumimoji="1" lang="ja-JP" altLang="en-US"/>
          </a:p>
        </p:txBody>
      </p:sp>
    </p:spTree>
    <p:extLst>
      <p:ext uri="{BB962C8B-B14F-4D97-AF65-F5344CB8AC3E}">
        <p14:creationId xmlns:p14="http://schemas.microsoft.com/office/powerpoint/2010/main" val="2900732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865485"/>
            <a:ext cx="10515600" cy="3142075"/>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9" y="3984979"/>
            <a:ext cx="5157787" cy="1952977"/>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ja-JP" altLang="en-US"/>
              <a:t>マスター テキストの書式設定</a:t>
            </a:r>
          </a:p>
        </p:txBody>
      </p:sp>
      <p:sp>
        <p:nvSpPr>
          <p:cNvPr id="4" name="Content Placeholder 3"/>
          <p:cNvSpPr>
            <a:spLocks noGrp="1"/>
          </p:cNvSpPr>
          <p:nvPr>
            <p:ph sz="half" idx="2"/>
          </p:nvPr>
        </p:nvSpPr>
        <p:spPr>
          <a:xfrm>
            <a:off x="839789" y="5937956"/>
            <a:ext cx="5157787" cy="87338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1" y="3984979"/>
            <a:ext cx="5183188" cy="1952977"/>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ja-JP" altLang="en-US"/>
              <a:t>マスター テキストの書式設定</a:t>
            </a:r>
          </a:p>
        </p:txBody>
      </p:sp>
      <p:sp>
        <p:nvSpPr>
          <p:cNvPr id="6" name="Content Placeholder 5"/>
          <p:cNvSpPr>
            <a:spLocks noGrp="1"/>
          </p:cNvSpPr>
          <p:nvPr>
            <p:ph sz="quarter" idx="4"/>
          </p:nvPr>
        </p:nvSpPr>
        <p:spPr>
          <a:xfrm>
            <a:off x="6172201" y="5937956"/>
            <a:ext cx="5183188" cy="87338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D9719858-A553-431C-AB86-562804A91032}" type="datetimeFigureOut">
              <a:rPr kumimoji="1" lang="ja-JP" altLang="en-US" smtClean="0"/>
              <a:t>2025/10/26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298A3A23-76A4-411F-9198-0018891EE6CA}" type="slidenum">
              <a:rPr kumimoji="1" lang="ja-JP" altLang="en-US" smtClean="0"/>
              <a:t>‹#›</a:t>
            </a:fld>
            <a:endParaRPr kumimoji="1" lang="ja-JP" altLang="en-US"/>
          </a:p>
        </p:txBody>
      </p:sp>
    </p:spTree>
    <p:extLst>
      <p:ext uri="{BB962C8B-B14F-4D97-AF65-F5344CB8AC3E}">
        <p14:creationId xmlns:p14="http://schemas.microsoft.com/office/powerpoint/2010/main" val="1815913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D9719858-A553-431C-AB86-562804A91032}" type="datetimeFigureOut">
              <a:rPr kumimoji="1" lang="ja-JP" altLang="en-US" smtClean="0"/>
              <a:t>2025/10/26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298A3A23-76A4-411F-9198-0018891EE6CA}" type="slidenum">
              <a:rPr kumimoji="1" lang="ja-JP" altLang="en-US" smtClean="0"/>
              <a:t>‹#›</a:t>
            </a:fld>
            <a:endParaRPr kumimoji="1" lang="ja-JP" altLang="en-US"/>
          </a:p>
        </p:txBody>
      </p:sp>
    </p:spTree>
    <p:extLst>
      <p:ext uri="{BB962C8B-B14F-4D97-AF65-F5344CB8AC3E}">
        <p14:creationId xmlns:p14="http://schemas.microsoft.com/office/powerpoint/2010/main" val="20614740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719858-A553-431C-AB86-562804A91032}" type="datetimeFigureOut">
              <a:rPr kumimoji="1" lang="ja-JP" altLang="en-US" smtClean="0"/>
              <a:t>2025/10/26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298A3A23-76A4-411F-9198-0018891EE6CA}" type="slidenum">
              <a:rPr kumimoji="1" lang="ja-JP" altLang="en-US" smtClean="0"/>
              <a:t>‹#›</a:t>
            </a:fld>
            <a:endParaRPr kumimoji="1" lang="ja-JP" altLang="en-US"/>
          </a:p>
        </p:txBody>
      </p:sp>
    </p:spTree>
    <p:extLst>
      <p:ext uri="{BB962C8B-B14F-4D97-AF65-F5344CB8AC3E}">
        <p14:creationId xmlns:p14="http://schemas.microsoft.com/office/powerpoint/2010/main" val="1682701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1083733"/>
            <a:ext cx="3932237" cy="3793067"/>
          </a:xfrm>
        </p:spPr>
        <p:txBody>
          <a:bodyPr anchor="b"/>
          <a:lstStyle>
            <a:lvl1pPr>
              <a:defRPr sz="4267"/>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2340567"/>
            <a:ext cx="6172200" cy="11552296"/>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4876800"/>
            <a:ext cx="3932237" cy="9034875"/>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D9719858-A553-431C-AB86-562804A91032}" type="datetimeFigureOut">
              <a:rPr kumimoji="1" lang="ja-JP" altLang="en-US" smtClean="0"/>
              <a:t>2025/10/26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98A3A23-76A4-411F-9198-0018891EE6CA}" type="slidenum">
              <a:rPr kumimoji="1" lang="ja-JP" altLang="en-US" smtClean="0"/>
              <a:t>‹#›</a:t>
            </a:fld>
            <a:endParaRPr kumimoji="1" lang="ja-JP" altLang="en-US"/>
          </a:p>
        </p:txBody>
      </p:sp>
    </p:spTree>
    <p:extLst>
      <p:ext uri="{BB962C8B-B14F-4D97-AF65-F5344CB8AC3E}">
        <p14:creationId xmlns:p14="http://schemas.microsoft.com/office/powerpoint/2010/main" val="4464338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1083733"/>
            <a:ext cx="3932237" cy="3793067"/>
          </a:xfrm>
        </p:spPr>
        <p:txBody>
          <a:bodyPr anchor="b"/>
          <a:lstStyle>
            <a:lvl1pPr>
              <a:defRPr sz="4267"/>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2340567"/>
            <a:ext cx="6172200" cy="11552296"/>
          </a:xfrm>
        </p:spPr>
        <p:txBody>
          <a:bodyPr anchor="t"/>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4876800"/>
            <a:ext cx="3932237" cy="9034875"/>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D9719858-A553-431C-AB86-562804A91032}" type="datetimeFigureOut">
              <a:rPr kumimoji="1" lang="ja-JP" altLang="en-US" smtClean="0"/>
              <a:t>2025/10/26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98A3A23-76A4-411F-9198-0018891EE6CA}" type="slidenum">
              <a:rPr kumimoji="1" lang="ja-JP" altLang="en-US" smtClean="0"/>
              <a:t>‹#›</a:t>
            </a:fld>
            <a:endParaRPr kumimoji="1" lang="ja-JP" altLang="en-US"/>
          </a:p>
        </p:txBody>
      </p:sp>
    </p:spTree>
    <p:extLst>
      <p:ext uri="{BB962C8B-B14F-4D97-AF65-F5344CB8AC3E}">
        <p14:creationId xmlns:p14="http://schemas.microsoft.com/office/powerpoint/2010/main" val="28782198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865485"/>
            <a:ext cx="10515600" cy="3142075"/>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4327407"/>
            <a:ext cx="10515600" cy="10314283"/>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15066908"/>
            <a:ext cx="2743200" cy="865481"/>
          </a:xfrm>
          <a:prstGeom prst="rect">
            <a:avLst/>
          </a:prstGeom>
        </p:spPr>
        <p:txBody>
          <a:bodyPr vert="horz" lIns="91440" tIns="45720" rIns="91440" bIns="45720" rtlCol="0" anchor="ctr"/>
          <a:lstStyle>
            <a:lvl1pPr algn="l">
              <a:defRPr sz="1600">
                <a:solidFill>
                  <a:schemeClr val="tx1">
                    <a:tint val="75000"/>
                  </a:schemeClr>
                </a:solidFill>
              </a:defRPr>
            </a:lvl1pPr>
          </a:lstStyle>
          <a:p>
            <a:fld id="{D9719858-A553-431C-AB86-562804A91032}" type="datetimeFigureOut">
              <a:rPr kumimoji="1" lang="ja-JP" altLang="en-US" smtClean="0"/>
              <a:t>2025/10/26</a:t>
            </a:fld>
            <a:endParaRPr kumimoji="1" lang="ja-JP" altLang="en-US"/>
          </a:p>
        </p:txBody>
      </p:sp>
      <p:sp>
        <p:nvSpPr>
          <p:cNvPr id="5" name="Footer Placeholder 4"/>
          <p:cNvSpPr>
            <a:spLocks noGrp="1"/>
          </p:cNvSpPr>
          <p:nvPr>
            <p:ph type="ftr" sz="quarter" idx="3"/>
          </p:nvPr>
        </p:nvSpPr>
        <p:spPr>
          <a:xfrm>
            <a:off x="4038600" y="15066908"/>
            <a:ext cx="4114800" cy="865481"/>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15066908"/>
            <a:ext cx="2743200" cy="865481"/>
          </a:xfrm>
          <a:prstGeom prst="rect">
            <a:avLst/>
          </a:prstGeom>
        </p:spPr>
        <p:txBody>
          <a:bodyPr vert="horz" lIns="91440" tIns="45720" rIns="91440" bIns="45720" rtlCol="0" anchor="ctr"/>
          <a:lstStyle>
            <a:lvl1pPr algn="r">
              <a:defRPr sz="1600">
                <a:solidFill>
                  <a:schemeClr val="tx1">
                    <a:tint val="75000"/>
                  </a:schemeClr>
                </a:solidFill>
              </a:defRPr>
            </a:lvl1pPr>
          </a:lstStyle>
          <a:p>
            <a:fld id="{298A3A23-76A4-411F-9198-0018891EE6CA}" type="slidenum">
              <a:rPr kumimoji="1" lang="ja-JP" altLang="en-US" smtClean="0"/>
              <a:t>‹#›</a:t>
            </a:fld>
            <a:endParaRPr kumimoji="1" lang="ja-JP" altLang="en-US"/>
          </a:p>
        </p:txBody>
      </p:sp>
    </p:spTree>
    <p:extLst>
      <p:ext uri="{BB962C8B-B14F-4D97-AF65-F5344CB8AC3E}">
        <p14:creationId xmlns:p14="http://schemas.microsoft.com/office/powerpoint/2010/main" val="261497130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219170" rtl="0" eaLnBrk="1" latinLnBrk="0" hangingPunct="1">
        <a:lnSpc>
          <a:spcPct val="90000"/>
        </a:lnSpc>
        <a:spcBef>
          <a:spcPct val="0"/>
        </a:spcBef>
        <a:buNone/>
        <a:defRPr kumimoji="1"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kumimoji="1"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kumimoji="1"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kumimoji="1"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9pPr>
    </p:bodyStyle>
    <p:otherStyle>
      <a:defPPr>
        <a:defRPr lang="en-US"/>
      </a:defPPr>
      <a:lvl1pPr marL="0" algn="l" defTabSz="1219170" rtl="0" eaLnBrk="1" latinLnBrk="0" hangingPunct="1">
        <a:defRPr kumimoji="1" sz="2400" kern="1200">
          <a:solidFill>
            <a:schemeClr val="tx1"/>
          </a:solidFill>
          <a:latin typeface="+mn-lt"/>
          <a:ea typeface="+mn-ea"/>
          <a:cs typeface="+mn-cs"/>
        </a:defRPr>
      </a:lvl1pPr>
      <a:lvl2pPr marL="609585" algn="l" defTabSz="1219170" rtl="0" eaLnBrk="1" latinLnBrk="0" hangingPunct="1">
        <a:defRPr kumimoji="1" sz="2400" kern="1200">
          <a:solidFill>
            <a:schemeClr val="tx1"/>
          </a:solidFill>
          <a:latin typeface="+mn-lt"/>
          <a:ea typeface="+mn-ea"/>
          <a:cs typeface="+mn-cs"/>
        </a:defRPr>
      </a:lvl2pPr>
      <a:lvl3pPr marL="1219170" algn="l" defTabSz="1219170" rtl="0" eaLnBrk="1" latinLnBrk="0" hangingPunct="1">
        <a:defRPr kumimoji="1" sz="2400" kern="1200">
          <a:solidFill>
            <a:schemeClr val="tx1"/>
          </a:solidFill>
          <a:latin typeface="+mn-lt"/>
          <a:ea typeface="+mn-ea"/>
          <a:cs typeface="+mn-cs"/>
        </a:defRPr>
      </a:lvl3pPr>
      <a:lvl4pPr marL="1828754" algn="l" defTabSz="1219170" rtl="0" eaLnBrk="1" latinLnBrk="0" hangingPunct="1">
        <a:defRPr kumimoji="1" sz="2400" kern="1200">
          <a:solidFill>
            <a:schemeClr val="tx1"/>
          </a:solidFill>
          <a:latin typeface="+mn-lt"/>
          <a:ea typeface="+mn-ea"/>
          <a:cs typeface="+mn-cs"/>
        </a:defRPr>
      </a:lvl4pPr>
      <a:lvl5pPr marL="2438339" algn="l" defTabSz="1219170" rtl="0" eaLnBrk="1" latinLnBrk="0" hangingPunct="1">
        <a:defRPr kumimoji="1" sz="2400" kern="1200">
          <a:solidFill>
            <a:schemeClr val="tx1"/>
          </a:solidFill>
          <a:latin typeface="+mn-lt"/>
          <a:ea typeface="+mn-ea"/>
          <a:cs typeface="+mn-cs"/>
        </a:defRPr>
      </a:lvl5pPr>
      <a:lvl6pPr marL="3047924" algn="l" defTabSz="1219170" rtl="0" eaLnBrk="1" latinLnBrk="0" hangingPunct="1">
        <a:defRPr kumimoji="1" sz="2400" kern="1200">
          <a:solidFill>
            <a:schemeClr val="tx1"/>
          </a:solidFill>
          <a:latin typeface="+mn-lt"/>
          <a:ea typeface="+mn-ea"/>
          <a:cs typeface="+mn-cs"/>
        </a:defRPr>
      </a:lvl6pPr>
      <a:lvl7pPr marL="3657509" algn="l" defTabSz="1219170" rtl="0" eaLnBrk="1" latinLnBrk="0" hangingPunct="1">
        <a:defRPr kumimoji="1" sz="2400" kern="1200">
          <a:solidFill>
            <a:schemeClr val="tx1"/>
          </a:solidFill>
          <a:latin typeface="+mn-lt"/>
          <a:ea typeface="+mn-ea"/>
          <a:cs typeface="+mn-cs"/>
        </a:defRPr>
      </a:lvl7pPr>
      <a:lvl8pPr marL="4267093" algn="l" defTabSz="1219170" rtl="0" eaLnBrk="1" latinLnBrk="0" hangingPunct="1">
        <a:defRPr kumimoji="1" sz="2400" kern="1200">
          <a:solidFill>
            <a:schemeClr val="tx1"/>
          </a:solidFill>
          <a:latin typeface="+mn-lt"/>
          <a:ea typeface="+mn-ea"/>
          <a:cs typeface="+mn-cs"/>
        </a:defRPr>
      </a:lvl8pPr>
      <a:lvl9pPr marL="4876678" algn="l" defTabSz="1219170" rtl="0" eaLnBrk="1" latinLnBrk="0" hangingPunct="1">
        <a:defRPr kumimoji="1"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eg"/><Relationship Id="rId7"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g"/><Relationship Id="rId4" Type="http://schemas.openxmlformats.org/officeDocument/2006/relationships/image" Target="../media/image3.jp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3.jp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図 9" descr="カップ が含まれている画像&#10;&#10;AI 生成コンテンツは誤りを含む可能性があります。">
            <a:extLst>
              <a:ext uri="{FF2B5EF4-FFF2-40B4-BE49-F238E27FC236}">
                <a16:creationId xmlns:a16="http://schemas.microsoft.com/office/drawing/2014/main" id="{E9C88108-0A6F-2514-FE3A-44874A5BCF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28809" y="1896259"/>
            <a:ext cx="2106330" cy="2121374"/>
          </a:xfrm>
          <a:prstGeom prst="rect">
            <a:avLst/>
          </a:prstGeom>
        </p:spPr>
      </p:pic>
      <p:pic>
        <p:nvPicPr>
          <p:cNvPr id="24" name="図 23">
            <a:extLst>
              <a:ext uri="{FF2B5EF4-FFF2-40B4-BE49-F238E27FC236}">
                <a16:creationId xmlns:a16="http://schemas.microsoft.com/office/drawing/2014/main" id="{B1397B4E-C407-4DF9-B7AB-CD812874A117}"/>
              </a:ext>
            </a:extLst>
          </p:cNvPr>
          <p:cNvPicPr/>
          <p:nvPr/>
        </p:nvPicPr>
        <p:blipFill>
          <a:blip r:embed="rId3" cstate="print">
            <a:duotone>
              <a:schemeClr val="accent1">
                <a:shade val="45000"/>
                <a:satMod val="135000"/>
              </a:schemeClr>
              <a:prstClr val="white"/>
            </a:duotone>
          </a:blip>
          <a:stretch>
            <a:fillRect/>
          </a:stretch>
        </p:blipFill>
        <p:spPr>
          <a:xfrm rot="5400000">
            <a:off x="362923" y="238568"/>
            <a:ext cx="1230864" cy="1785257"/>
          </a:xfrm>
          <a:prstGeom prst="rect">
            <a:avLst/>
          </a:prstGeom>
        </p:spPr>
      </p:pic>
      <p:sp>
        <p:nvSpPr>
          <p:cNvPr id="11" name="四角形: 角を丸くする 10">
            <a:extLst>
              <a:ext uri="{FF2B5EF4-FFF2-40B4-BE49-F238E27FC236}">
                <a16:creationId xmlns:a16="http://schemas.microsoft.com/office/drawing/2014/main" id="{B803E27A-8EAD-45C2-BD15-C56679E8FDB4}"/>
              </a:ext>
            </a:extLst>
          </p:cNvPr>
          <p:cNvSpPr/>
          <p:nvPr/>
        </p:nvSpPr>
        <p:spPr>
          <a:xfrm>
            <a:off x="1610379" y="334145"/>
            <a:ext cx="9444971" cy="1623635"/>
          </a:xfrm>
          <a:prstGeom prst="roundRect">
            <a:avLst/>
          </a:prstGeom>
          <a:gradFill flip="none" rotWithShape="1">
            <a:gsLst>
              <a:gs pos="70000">
                <a:schemeClr val="accent4">
                  <a:lumMod val="46000"/>
                  <a:lumOff val="54000"/>
                </a:schemeClr>
              </a:gs>
              <a:gs pos="50000">
                <a:schemeClr val="accent4">
                  <a:lumMod val="20000"/>
                  <a:lumOff val="80000"/>
                </a:schemeClr>
              </a:gs>
              <a:gs pos="100000">
                <a:schemeClr val="accent4">
                  <a:lumMod val="50000"/>
                  <a:lumOff val="50000"/>
                </a:schemeClr>
              </a:gs>
              <a:gs pos="100000">
                <a:srgbClr val="0000FF">
                  <a:tint val="23500"/>
                  <a:satMod val="160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4400" dirty="0">
                <a:ln w="0"/>
                <a:solidFill>
                  <a:schemeClr val="tx1"/>
                </a:solidFill>
                <a:effectLst>
                  <a:outerShdw blurRad="38100" dist="19050" dir="2700000" algn="tl" rotWithShape="0">
                    <a:schemeClr val="dk1">
                      <a:alpha val="40000"/>
                    </a:schemeClr>
                  </a:outerShdw>
                </a:effectLst>
              </a:rPr>
              <a:t>　南一ファミリー 自治会だより</a:t>
            </a:r>
            <a:endParaRPr lang="en-US" altLang="ja-JP" sz="4400" dirty="0">
              <a:ln w="0"/>
              <a:solidFill>
                <a:schemeClr val="tx1"/>
              </a:solidFill>
              <a:effectLst>
                <a:outerShdw blurRad="38100" dist="19050" dir="2700000" algn="tl" rotWithShape="0">
                  <a:schemeClr val="dk1">
                    <a:alpha val="40000"/>
                  </a:schemeClr>
                </a:outerShdw>
              </a:effectLst>
            </a:endParaRPr>
          </a:p>
          <a:p>
            <a:r>
              <a:rPr kumimoji="1" lang="ja-JP" altLang="en-US" sz="2400" dirty="0">
                <a:solidFill>
                  <a:schemeClr val="tx1"/>
                </a:solidFill>
              </a:rPr>
              <a:t>　　</a:t>
            </a:r>
            <a:r>
              <a:rPr kumimoji="1" lang="en-US" altLang="ja-JP" sz="2400" dirty="0">
                <a:solidFill>
                  <a:schemeClr val="tx1"/>
                </a:solidFill>
              </a:rPr>
              <a:t>2025</a:t>
            </a:r>
            <a:r>
              <a:rPr kumimoji="1" lang="ja-JP" altLang="en-US" sz="2400" dirty="0">
                <a:solidFill>
                  <a:schemeClr val="tx1"/>
                </a:solidFill>
              </a:rPr>
              <a:t>年</a:t>
            </a:r>
            <a:r>
              <a:rPr kumimoji="1" lang="en-US" altLang="ja-JP" sz="2400" dirty="0">
                <a:solidFill>
                  <a:schemeClr val="tx1"/>
                </a:solidFill>
              </a:rPr>
              <a:t>11</a:t>
            </a:r>
            <a:r>
              <a:rPr kumimoji="1" lang="ja-JP" altLang="en-US" sz="2400" dirty="0">
                <a:solidFill>
                  <a:schemeClr val="tx1"/>
                </a:solidFill>
              </a:rPr>
              <a:t>月</a:t>
            </a:r>
            <a:r>
              <a:rPr kumimoji="1" lang="en-US" altLang="ja-JP" sz="2400" dirty="0">
                <a:solidFill>
                  <a:schemeClr val="tx1"/>
                </a:solidFill>
              </a:rPr>
              <a:t>1</a:t>
            </a:r>
            <a:r>
              <a:rPr kumimoji="1" lang="ja-JP" altLang="en-US" sz="2400" dirty="0">
                <a:solidFill>
                  <a:schemeClr val="tx1"/>
                </a:solidFill>
              </a:rPr>
              <a:t>日</a:t>
            </a:r>
            <a:r>
              <a:rPr lang="ja-JP" altLang="en-US" sz="2400" dirty="0">
                <a:solidFill>
                  <a:schemeClr val="tx1"/>
                </a:solidFill>
              </a:rPr>
              <a:t>（第</a:t>
            </a:r>
            <a:r>
              <a:rPr lang="en-US" altLang="ja-JP" sz="2400" dirty="0">
                <a:solidFill>
                  <a:schemeClr val="tx1"/>
                </a:solidFill>
              </a:rPr>
              <a:t>172</a:t>
            </a:r>
            <a:r>
              <a:rPr lang="ja-JP" altLang="en-US" sz="2400" dirty="0">
                <a:solidFill>
                  <a:schemeClr val="tx1"/>
                </a:solidFill>
              </a:rPr>
              <a:t>号）東海岸南一丁目自治会</a:t>
            </a:r>
          </a:p>
        </p:txBody>
      </p:sp>
      <p:sp>
        <p:nvSpPr>
          <p:cNvPr id="15" name="テキスト ボックス 14">
            <a:extLst>
              <a:ext uri="{FF2B5EF4-FFF2-40B4-BE49-F238E27FC236}">
                <a16:creationId xmlns:a16="http://schemas.microsoft.com/office/drawing/2014/main" id="{55B3CF44-7C5F-48FE-B61A-973A19D1F288}"/>
              </a:ext>
            </a:extLst>
          </p:cNvPr>
          <p:cNvSpPr txBox="1"/>
          <p:nvPr/>
        </p:nvSpPr>
        <p:spPr>
          <a:xfrm>
            <a:off x="6096000" y="1961978"/>
            <a:ext cx="2751413" cy="369332"/>
          </a:xfrm>
          <a:prstGeom prst="rect">
            <a:avLst/>
          </a:prstGeom>
          <a:noFill/>
        </p:spPr>
        <p:txBody>
          <a:bodyPr wrap="square" rtlCol="0">
            <a:spAutoFit/>
          </a:bodyPr>
          <a:lstStyle/>
          <a:p>
            <a:r>
              <a:rPr kumimoji="1" lang="ja-JP" altLang="en-US" dirty="0"/>
              <a:t>安心で住みよい街づくり</a:t>
            </a:r>
          </a:p>
        </p:txBody>
      </p:sp>
      <p:sp>
        <p:nvSpPr>
          <p:cNvPr id="7" name="テキスト ボックス 6">
            <a:extLst>
              <a:ext uri="{FF2B5EF4-FFF2-40B4-BE49-F238E27FC236}">
                <a16:creationId xmlns:a16="http://schemas.microsoft.com/office/drawing/2014/main" id="{AB0B76D6-63C9-DCD1-49F7-70E94CC5BE24}"/>
              </a:ext>
            </a:extLst>
          </p:cNvPr>
          <p:cNvSpPr txBox="1"/>
          <p:nvPr/>
        </p:nvSpPr>
        <p:spPr>
          <a:xfrm>
            <a:off x="779789" y="2199302"/>
            <a:ext cx="11106150" cy="5207708"/>
          </a:xfrm>
          <a:prstGeom prst="rect">
            <a:avLst/>
          </a:prstGeom>
          <a:noFill/>
        </p:spPr>
        <p:txBody>
          <a:bodyPr wrap="square">
            <a:spAutoFit/>
          </a:bodyPr>
          <a:lstStyle/>
          <a:p>
            <a:pPr algn="l">
              <a:lnSpc>
                <a:spcPts val="3600"/>
              </a:lnSpc>
              <a:spcBef>
                <a:spcPts val="1200"/>
              </a:spcBef>
            </a:pPr>
            <a:r>
              <a:rPr lang="en-US" altLang="ja-JP" sz="2800" b="1" dirty="0">
                <a:latin typeface="+mn-ea"/>
              </a:rPr>
              <a:t>【</a:t>
            </a:r>
            <a:r>
              <a:rPr lang="ja-JP" altLang="en-US" sz="2800" b="1" dirty="0">
                <a:latin typeface="+mn-ea"/>
              </a:rPr>
              <a:t>ご報告</a:t>
            </a:r>
            <a:r>
              <a:rPr lang="en-US" altLang="ja-JP" sz="2800" b="1" dirty="0">
                <a:latin typeface="+mn-ea"/>
              </a:rPr>
              <a:t>】</a:t>
            </a:r>
          </a:p>
          <a:p>
            <a:pPr algn="l">
              <a:lnSpc>
                <a:spcPts val="4000"/>
              </a:lnSpc>
              <a:spcBef>
                <a:spcPts val="1200"/>
              </a:spcBef>
            </a:pPr>
            <a:r>
              <a:rPr lang="ja-JP" altLang="en-US" sz="2800" b="1" dirty="0">
                <a:latin typeface="+mn-ea"/>
              </a:rPr>
              <a:t>①南一ファミリー地引き網</a:t>
            </a:r>
            <a:endParaRPr lang="en-US" altLang="ja-JP" sz="2800" b="1" dirty="0">
              <a:latin typeface="+mn-ea"/>
            </a:endParaRPr>
          </a:p>
          <a:p>
            <a:pPr>
              <a:lnSpc>
                <a:spcPts val="3600"/>
              </a:lnSpc>
              <a:spcBef>
                <a:spcPts val="600"/>
              </a:spcBef>
            </a:pPr>
            <a:r>
              <a:rPr lang="ja-JP" altLang="en-US" sz="2800" dirty="0">
                <a:latin typeface="+mn-ea"/>
              </a:rPr>
              <a:t>　会員の皆様の交流を目的に</a:t>
            </a:r>
            <a:r>
              <a:rPr lang="en-US" altLang="ja-JP" sz="2800" dirty="0">
                <a:latin typeface="+mn-ea"/>
              </a:rPr>
              <a:t>10/</a:t>
            </a:r>
            <a:r>
              <a:rPr lang="ja-JP" altLang="en-US" sz="2800" dirty="0">
                <a:latin typeface="+mn-ea"/>
              </a:rPr>
              <a:t>５（日）に茅ヶ崎市</a:t>
            </a:r>
            <a:endParaRPr lang="en-US" altLang="ja-JP" sz="2800" dirty="0">
              <a:latin typeface="+mn-ea"/>
            </a:endParaRPr>
          </a:p>
          <a:p>
            <a:pPr>
              <a:lnSpc>
                <a:spcPts val="3600"/>
              </a:lnSpc>
              <a:spcBef>
                <a:spcPts val="600"/>
              </a:spcBef>
            </a:pPr>
            <a:r>
              <a:rPr lang="ja-JP" altLang="en-US" sz="2800" dirty="0">
                <a:latin typeface="+mn-ea"/>
              </a:rPr>
              <a:t>中海岸カネサ網にて恒例の地引き網大会を開催し、３４家族１０３名が参加されました。</a:t>
            </a:r>
            <a:endParaRPr lang="en-US" altLang="ja-JP" sz="2800" dirty="0">
              <a:latin typeface="+mn-ea"/>
            </a:endParaRPr>
          </a:p>
          <a:p>
            <a:pPr algn="l">
              <a:lnSpc>
                <a:spcPts val="3600"/>
              </a:lnSpc>
              <a:spcBef>
                <a:spcPts val="600"/>
              </a:spcBef>
            </a:pPr>
            <a:r>
              <a:rPr lang="ja-JP" altLang="en-US" sz="2800" dirty="0">
                <a:latin typeface="+mn-ea"/>
              </a:rPr>
              <a:t>　当日は絶好の地引き網日よりで、ビーサン跳ばし大会やビンゴ大会で大変盛り上がりました。ビンゴの景品を寄贈いただきました皆様ありがとうございました。</a:t>
            </a:r>
            <a:endParaRPr lang="en-US" altLang="ja-JP" sz="2800" dirty="0">
              <a:latin typeface="+mn-ea"/>
            </a:endParaRPr>
          </a:p>
          <a:p>
            <a:pPr algn="l">
              <a:lnSpc>
                <a:spcPts val="3600"/>
              </a:lnSpc>
              <a:spcBef>
                <a:spcPts val="600"/>
              </a:spcBef>
            </a:pPr>
            <a:r>
              <a:rPr lang="ja-JP" altLang="en-US" sz="2800" dirty="0">
                <a:latin typeface="+mn-ea"/>
              </a:rPr>
              <a:t>　地引き網も大漁で、お土産にアジや鯛・カマス・いかをいっぱい持って帰られました。</a:t>
            </a:r>
            <a:endParaRPr lang="en-US" altLang="ja-JP" sz="2800" dirty="0">
              <a:latin typeface="+mn-ea"/>
            </a:endParaRPr>
          </a:p>
        </p:txBody>
      </p:sp>
      <p:pic>
        <p:nvPicPr>
          <p:cNvPr id="13" name="図 12" descr="砂浜にいるたくさんの人々&#10;&#10;AI 生成コンテンツは誤りを含む可能性があります。">
            <a:extLst>
              <a:ext uri="{FF2B5EF4-FFF2-40B4-BE49-F238E27FC236}">
                <a16:creationId xmlns:a16="http://schemas.microsoft.com/office/drawing/2014/main" id="{2BA2429A-9C12-8359-8120-057111FF9D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7365" y="7407010"/>
            <a:ext cx="4881386" cy="3661040"/>
          </a:xfrm>
          <a:prstGeom prst="rect">
            <a:avLst/>
          </a:prstGeom>
        </p:spPr>
      </p:pic>
      <p:pic>
        <p:nvPicPr>
          <p:cNvPr id="16" name="図 15" descr="人, 屋外, 民衆, グループ が含まれている画像&#10;&#10;AI 生成コンテンツは誤りを含む可能性があります。">
            <a:extLst>
              <a:ext uri="{FF2B5EF4-FFF2-40B4-BE49-F238E27FC236}">
                <a16:creationId xmlns:a16="http://schemas.microsoft.com/office/drawing/2014/main" id="{0B175A3B-D93C-9EC1-D698-2A30D52869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2864" y="7407010"/>
            <a:ext cx="4881387" cy="3661040"/>
          </a:xfrm>
          <a:prstGeom prst="rect">
            <a:avLst/>
          </a:prstGeom>
        </p:spPr>
      </p:pic>
      <p:pic>
        <p:nvPicPr>
          <p:cNvPr id="18" name="図 17" descr="人, 子供, 少年, 若い が含まれている画像&#10;&#10;AI 生成コンテンツは誤りを含む可能性があります。">
            <a:extLst>
              <a:ext uri="{FF2B5EF4-FFF2-40B4-BE49-F238E27FC236}">
                <a16:creationId xmlns:a16="http://schemas.microsoft.com/office/drawing/2014/main" id="{347D73FD-6E0C-ABE2-412C-48CC2ED0B1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8355" y="11202391"/>
            <a:ext cx="3276600" cy="4368800"/>
          </a:xfrm>
          <a:prstGeom prst="rect">
            <a:avLst/>
          </a:prstGeom>
        </p:spPr>
      </p:pic>
      <p:pic>
        <p:nvPicPr>
          <p:cNvPr id="20" name="図 19" descr="屋外, 砂浜, 人, 凧 が含まれている画像&#10;&#10;AI 生成コンテンツは誤りを含む可能性があります。">
            <a:extLst>
              <a:ext uri="{FF2B5EF4-FFF2-40B4-BE49-F238E27FC236}">
                <a16:creationId xmlns:a16="http://schemas.microsoft.com/office/drawing/2014/main" id="{86B97EDA-E4C3-49DD-0325-A3501F179C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87410" y="11202391"/>
            <a:ext cx="3417180" cy="4368800"/>
          </a:xfrm>
          <a:prstGeom prst="rect">
            <a:avLst/>
          </a:prstGeom>
        </p:spPr>
      </p:pic>
      <p:pic>
        <p:nvPicPr>
          <p:cNvPr id="22" name="図 21" descr="屋外, 人, 民衆, 砂浜 が含まれている画像&#10;&#10;AI 生成コンテンツは誤りを含む可能性があります。">
            <a:extLst>
              <a:ext uri="{FF2B5EF4-FFF2-40B4-BE49-F238E27FC236}">
                <a16:creationId xmlns:a16="http://schemas.microsoft.com/office/drawing/2014/main" id="{AF50A719-1C38-DFB7-3F15-0A508AF1054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44132" y="11209649"/>
            <a:ext cx="3569353" cy="4361542"/>
          </a:xfrm>
          <a:prstGeom prst="rect">
            <a:avLst/>
          </a:prstGeom>
        </p:spPr>
      </p:pic>
      <p:pic>
        <p:nvPicPr>
          <p:cNvPr id="8" name="図 7" descr="ロゴ&#10;&#10;AI 生成コンテンツは誤りを含む可能性があります。">
            <a:extLst>
              <a:ext uri="{FF2B5EF4-FFF2-40B4-BE49-F238E27FC236}">
                <a16:creationId xmlns:a16="http://schemas.microsoft.com/office/drawing/2014/main" id="{3ADEFDA9-6678-B3D4-B7AA-07C98384224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70985" y="12293591"/>
            <a:ext cx="1060460" cy="1060460"/>
          </a:xfrm>
          <a:prstGeom prst="rect">
            <a:avLst/>
          </a:prstGeom>
        </p:spPr>
      </p:pic>
    </p:spTree>
    <p:extLst>
      <p:ext uri="{BB962C8B-B14F-4D97-AF65-F5344CB8AC3E}">
        <p14:creationId xmlns:p14="http://schemas.microsoft.com/office/powerpoint/2010/main" val="8070768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81AC3734-4708-7802-77A0-AAD398BABB6A}"/>
              </a:ext>
            </a:extLst>
          </p:cNvPr>
          <p:cNvPicPr/>
          <p:nvPr/>
        </p:nvPicPr>
        <p:blipFill>
          <a:blip r:embed="rId2" cstate="print">
            <a:duotone>
              <a:schemeClr val="accent1">
                <a:shade val="45000"/>
                <a:satMod val="135000"/>
              </a:schemeClr>
              <a:prstClr val="white"/>
            </a:duotone>
          </a:blip>
          <a:stretch>
            <a:fillRect/>
          </a:stretch>
        </p:blipFill>
        <p:spPr>
          <a:xfrm rot="5400000">
            <a:off x="277196" y="578191"/>
            <a:ext cx="1230864" cy="1785257"/>
          </a:xfrm>
          <a:prstGeom prst="rect">
            <a:avLst/>
          </a:prstGeom>
        </p:spPr>
      </p:pic>
      <p:sp>
        <p:nvSpPr>
          <p:cNvPr id="4" name="タイトル 3">
            <a:extLst>
              <a:ext uri="{FF2B5EF4-FFF2-40B4-BE49-F238E27FC236}">
                <a16:creationId xmlns:a16="http://schemas.microsoft.com/office/drawing/2014/main" id="{1B5DCB3C-A982-E48A-2C78-9715F1CE3429}"/>
              </a:ext>
            </a:extLst>
          </p:cNvPr>
          <p:cNvSpPr>
            <a:spLocks noGrp="1"/>
          </p:cNvSpPr>
          <p:nvPr>
            <p:ph type="title"/>
          </p:nvPr>
        </p:nvSpPr>
        <p:spPr>
          <a:xfrm>
            <a:off x="1543049" y="484189"/>
            <a:ext cx="9810750" cy="1468714"/>
          </a:xfrm>
          <a:prstGeom prst="roundRect">
            <a:avLst/>
          </a:prstGeom>
          <a:gradFill flip="none" rotWithShape="1">
            <a:gsLst>
              <a:gs pos="70000">
                <a:schemeClr val="accent4">
                  <a:lumMod val="46000"/>
                  <a:lumOff val="54000"/>
                </a:schemeClr>
              </a:gs>
              <a:gs pos="50000">
                <a:schemeClr val="accent4">
                  <a:lumMod val="20000"/>
                  <a:lumOff val="80000"/>
                </a:schemeClr>
              </a:gs>
              <a:gs pos="100000">
                <a:schemeClr val="accent4">
                  <a:lumMod val="50000"/>
                  <a:lumOff val="50000"/>
                </a:schemeClr>
              </a:gs>
              <a:gs pos="100000">
                <a:srgbClr val="0000FF">
                  <a:tint val="23500"/>
                  <a:satMod val="160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4400" dirty="0">
                <a:ln w="0"/>
                <a:solidFill>
                  <a:schemeClr val="tx1"/>
                </a:solidFill>
                <a:effectLst>
                  <a:outerShdw blurRad="38100" dist="19050" dir="2700000" algn="tl" rotWithShape="0">
                    <a:schemeClr val="dk1">
                      <a:alpha val="40000"/>
                    </a:schemeClr>
                  </a:outerShdw>
                </a:effectLst>
              </a:rPr>
              <a:t>　南一ファミリー 自治会だより</a:t>
            </a:r>
            <a:endParaRPr lang="en-US" altLang="ja-JP" sz="4400" dirty="0">
              <a:ln w="0"/>
              <a:solidFill>
                <a:schemeClr val="tx1"/>
              </a:solidFill>
              <a:effectLst>
                <a:outerShdw blurRad="38100" dist="19050" dir="2700000" algn="tl" rotWithShape="0">
                  <a:schemeClr val="dk1">
                    <a:alpha val="40000"/>
                  </a:schemeClr>
                </a:outerShdw>
              </a:effectLst>
            </a:endParaRPr>
          </a:p>
          <a:p>
            <a:r>
              <a:rPr kumimoji="1" lang="ja-JP" altLang="en-US" sz="2400" dirty="0">
                <a:solidFill>
                  <a:schemeClr val="tx1"/>
                </a:solidFill>
              </a:rPr>
              <a:t>　　</a:t>
            </a:r>
            <a:r>
              <a:rPr kumimoji="1" lang="en-US" altLang="ja-JP" sz="2400" dirty="0">
                <a:solidFill>
                  <a:schemeClr val="tx1"/>
                </a:solidFill>
              </a:rPr>
              <a:t>2025</a:t>
            </a:r>
            <a:r>
              <a:rPr kumimoji="1" lang="ja-JP" altLang="en-US" sz="2400" dirty="0">
                <a:solidFill>
                  <a:schemeClr val="tx1"/>
                </a:solidFill>
              </a:rPr>
              <a:t>年</a:t>
            </a:r>
            <a:r>
              <a:rPr kumimoji="1" lang="en-US" altLang="ja-JP" sz="2400" dirty="0">
                <a:solidFill>
                  <a:schemeClr val="tx1"/>
                </a:solidFill>
              </a:rPr>
              <a:t>11</a:t>
            </a:r>
            <a:r>
              <a:rPr kumimoji="1" lang="ja-JP" altLang="en-US" sz="2400" dirty="0">
                <a:solidFill>
                  <a:schemeClr val="tx1"/>
                </a:solidFill>
              </a:rPr>
              <a:t>月</a:t>
            </a:r>
            <a:r>
              <a:rPr kumimoji="1" lang="en-US" altLang="ja-JP" sz="2400" dirty="0">
                <a:solidFill>
                  <a:schemeClr val="tx1"/>
                </a:solidFill>
              </a:rPr>
              <a:t>1</a:t>
            </a:r>
            <a:r>
              <a:rPr kumimoji="1" lang="ja-JP" altLang="en-US" sz="2400" dirty="0">
                <a:solidFill>
                  <a:schemeClr val="tx1"/>
                </a:solidFill>
              </a:rPr>
              <a:t>日</a:t>
            </a:r>
            <a:r>
              <a:rPr lang="ja-JP" altLang="en-US" sz="2400" dirty="0">
                <a:solidFill>
                  <a:schemeClr val="tx1"/>
                </a:solidFill>
              </a:rPr>
              <a:t>（第</a:t>
            </a:r>
            <a:r>
              <a:rPr lang="en-US" altLang="ja-JP" sz="2400" dirty="0">
                <a:solidFill>
                  <a:schemeClr val="tx1"/>
                </a:solidFill>
              </a:rPr>
              <a:t>172</a:t>
            </a:r>
            <a:r>
              <a:rPr lang="ja-JP" altLang="en-US" sz="2400" dirty="0">
                <a:solidFill>
                  <a:schemeClr val="tx1"/>
                </a:solidFill>
              </a:rPr>
              <a:t>号）東海岸南一丁目自治会</a:t>
            </a:r>
          </a:p>
        </p:txBody>
      </p:sp>
      <p:sp>
        <p:nvSpPr>
          <p:cNvPr id="6" name="テキスト ボックス 5">
            <a:extLst>
              <a:ext uri="{FF2B5EF4-FFF2-40B4-BE49-F238E27FC236}">
                <a16:creationId xmlns:a16="http://schemas.microsoft.com/office/drawing/2014/main" id="{5E895527-A2CB-393C-9436-B547588C9570}"/>
              </a:ext>
            </a:extLst>
          </p:cNvPr>
          <p:cNvSpPr txBox="1"/>
          <p:nvPr/>
        </p:nvSpPr>
        <p:spPr>
          <a:xfrm>
            <a:off x="6096000" y="2086252"/>
            <a:ext cx="2751413" cy="369332"/>
          </a:xfrm>
          <a:prstGeom prst="rect">
            <a:avLst/>
          </a:prstGeom>
          <a:noFill/>
        </p:spPr>
        <p:txBody>
          <a:bodyPr wrap="square" rtlCol="0">
            <a:spAutoFit/>
          </a:bodyPr>
          <a:lstStyle/>
          <a:p>
            <a:r>
              <a:rPr kumimoji="1" lang="ja-JP" altLang="en-US" dirty="0"/>
              <a:t>安心で住みよい街づくり</a:t>
            </a:r>
          </a:p>
        </p:txBody>
      </p:sp>
      <p:sp>
        <p:nvSpPr>
          <p:cNvPr id="7" name="字幕 2">
            <a:extLst>
              <a:ext uri="{FF2B5EF4-FFF2-40B4-BE49-F238E27FC236}">
                <a16:creationId xmlns:a16="http://schemas.microsoft.com/office/drawing/2014/main" id="{4F331012-601D-9B00-6544-BFACD24FEC92}"/>
              </a:ext>
            </a:extLst>
          </p:cNvPr>
          <p:cNvSpPr txBox="1">
            <a:spLocks/>
          </p:cNvSpPr>
          <p:nvPr/>
        </p:nvSpPr>
        <p:spPr>
          <a:xfrm>
            <a:off x="632141" y="2457450"/>
            <a:ext cx="11388410" cy="14148190"/>
          </a:xfrm>
          <a:prstGeom prst="rect">
            <a:avLst/>
          </a:prstGeom>
        </p:spPr>
        <p:txBody>
          <a:bodyPr vert="horz" lIns="91440" tIns="45720" rIns="91440" bIns="45720" rtlCol="0">
            <a:normAutofit/>
          </a:bodyPr>
          <a:lstStyle>
            <a:lvl1pPr marL="0" indent="0" algn="ctr" defTabSz="1219170" rtl="0" eaLnBrk="1" latinLnBrk="0" hangingPunct="1">
              <a:lnSpc>
                <a:spcPct val="90000"/>
              </a:lnSpc>
              <a:spcBef>
                <a:spcPts val="1333"/>
              </a:spcBef>
              <a:buFont typeface="Arial" panose="020B0604020202020204" pitchFamily="34" charset="0"/>
              <a:buNone/>
              <a:defRPr kumimoji="1" sz="3200" kern="1200">
                <a:solidFill>
                  <a:schemeClr val="tx1"/>
                </a:solidFill>
                <a:latin typeface="+mn-lt"/>
                <a:ea typeface="+mn-ea"/>
                <a:cs typeface="+mn-cs"/>
              </a:defRPr>
            </a:lvl1pPr>
            <a:lvl2pPr marL="609585" indent="0" algn="ctr" defTabSz="1219170" rtl="0" eaLnBrk="1" latinLnBrk="0" hangingPunct="1">
              <a:lnSpc>
                <a:spcPct val="90000"/>
              </a:lnSpc>
              <a:spcBef>
                <a:spcPts val="667"/>
              </a:spcBef>
              <a:buFont typeface="Arial" panose="020B0604020202020204" pitchFamily="34" charset="0"/>
              <a:buNone/>
              <a:defRPr kumimoji="1" sz="2667" kern="1200">
                <a:solidFill>
                  <a:schemeClr val="tx1"/>
                </a:solidFill>
                <a:latin typeface="+mn-lt"/>
                <a:ea typeface="+mn-ea"/>
                <a:cs typeface="+mn-cs"/>
              </a:defRPr>
            </a:lvl2pPr>
            <a:lvl3pPr marL="1219170" indent="0" algn="ctr" defTabSz="1219170" rtl="0" eaLnBrk="1" latinLnBrk="0" hangingPunct="1">
              <a:lnSpc>
                <a:spcPct val="90000"/>
              </a:lnSpc>
              <a:spcBef>
                <a:spcPts val="667"/>
              </a:spcBef>
              <a:buFont typeface="Arial" panose="020B0604020202020204" pitchFamily="34" charset="0"/>
              <a:buNone/>
              <a:defRPr kumimoji="1" sz="2400" kern="1200">
                <a:solidFill>
                  <a:schemeClr val="tx1"/>
                </a:solidFill>
                <a:latin typeface="+mn-lt"/>
                <a:ea typeface="+mn-ea"/>
                <a:cs typeface="+mn-cs"/>
              </a:defRPr>
            </a:lvl3pPr>
            <a:lvl4pPr marL="1828754" indent="0" algn="ctr" defTabSz="1219170" rtl="0" eaLnBrk="1" latinLnBrk="0" hangingPunct="1">
              <a:lnSpc>
                <a:spcPct val="90000"/>
              </a:lnSpc>
              <a:spcBef>
                <a:spcPts val="667"/>
              </a:spcBef>
              <a:buFont typeface="Arial" panose="020B0604020202020204" pitchFamily="34" charset="0"/>
              <a:buNone/>
              <a:defRPr kumimoji="1" sz="2133" kern="1200">
                <a:solidFill>
                  <a:schemeClr val="tx1"/>
                </a:solidFill>
                <a:latin typeface="+mn-lt"/>
                <a:ea typeface="+mn-ea"/>
                <a:cs typeface="+mn-cs"/>
              </a:defRPr>
            </a:lvl4pPr>
            <a:lvl5pPr marL="2438339" indent="0" algn="ctr" defTabSz="1219170" rtl="0" eaLnBrk="1" latinLnBrk="0" hangingPunct="1">
              <a:lnSpc>
                <a:spcPct val="90000"/>
              </a:lnSpc>
              <a:spcBef>
                <a:spcPts val="667"/>
              </a:spcBef>
              <a:buFont typeface="Arial" panose="020B0604020202020204" pitchFamily="34" charset="0"/>
              <a:buNone/>
              <a:defRPr kumimoji="1" sz="2133" kern="1200">
                <a:solidFill>
                  <a:schemeClr val="tx1"/>
                </a:solidFill>
                <a:latin typeface="+mn-lt"/>
                <a:ea typeface="+mn-ea"/>
                <a:cs typeface="+mn-cs"/>
              </a:defRPr>
            </a:lvl5pPr>
            <a:lvl6pPr marL="3047924" indent="0" algn="ctr" defTabSz="1219170" rtl="0" eaLnBrk="1" latinLnBrk="0" hangingPunct="1">
              <a:lnSpc>
                <a:spcPct val="90000"/>
              </a:lnSpc>
              <a:spcBef>
                <a:spcPts val="667"/>
              </a:spcBef>
              <a:buFont typeface="Arial" panose="020B0604020202020204" pitchFamily="34" charset="0"/>
              <a:buNone/>
              <a:defRPr kumimoji="1" sz="2133" kern="1200">
                <a:solidFill>
                  <a:schemeClr val="tx1"/>
                </a:solidFill>
                <a:latin typeface="+mn-lt"/>
                <a:ea typeface="+mn-ea"/>
                <a:cs typeface="+mn-cs"/>
              </a:defRPr>
            </a:lvl6pPr>
            <a:lvl7pPr marL="3657509" indent="0" algn="ctr" defTabSz="1219170" rtl="0" eaLnBrk="1" latinLnBrk="0" hangingPunct="1">
              <a:lnSpc>
                <a:spcPct val="90000"/>
              </a:lnSpc>
              <a:spcBef>
                <a:spcPts val="667"/>
              </a:spcBef>
              <a:buFont typeface="Arial" panose="020B0604020202020204" pitchFamily="34" charset="0"/>
              <a:buNone/>
              <a:defRPr kumimoji="1" sz="2133" kern="1200">
                <a:solidFill>
                  <a:schemeClr val="tx1"/>
                </a:solidFill>
                <a:latin typeface="+mn-lt"/>
                <a:ea typeface="+mn-ea"/>
                <a:cs typeface="+mn-cs"/>
              </a:defRPr>
            </a:lvl7pPr>
            <a:lvl8pPr marL="4267093" indent="0" algn="ctr" defTabSz="1219170" rtl="0" eaLnBrk="1" latinLnBrk="0" hangingPunct="1">
              <a:lnSpc>
                <a:spcPct val="90000"/>
              </a:lnSpc>
              <a:spcBef>
                <a:spcPts val="667"/>
              </a:spcBef>
              <a:buFont typeface="Arial" panose="020B0604020202020204" pitchFamily="34" charset="0"/>
              <a:buNone/>
              <a:defRPr kumimoji="1" sz="2133" kern="1200">
                <a:solidFill>
                  <a:schemeClr val="tx1"/>
                </a:solidFill>
                <a:latin typeface="+mn-lt"/>
                <a:ea typeface="+mn-ea"/>
                <a:cs typeface="+mn-cs"/>
              </a:defRPr>
            </a:lvl8pPr>
            <a:lvl9pPr marL="4876678" indent="0" algn="ctr" defTabSz="1219170" rtl="0" eaLnBrk="1" latinLnBrk="0" hangingPunct="1">
              <a:lnSpc>
                <a:spcPct val="90000"/>
              </a:lnSpc>
              <a:spcBef>
                <a:spcPts val="667"/>
              </a:spcBef>
              <a:buFont typeface="Arial" panose="020B0604020202020204" pitchFamily="34" charset="0"/>
              <a:buNone/>
              <a:defRPr kumimoji="1" sz="2133" kern="1200">
                <a:solidFill>
                  <a:schemeClr val="tx1"/>
                </a:solidFill>
                <a:latin typeface="+mn-lt"/>
                <a:ea typeface="+mn-ea"/>
                <a:cs typeface="+mn-cs"/>
              </a:defRPr>
            </a:lvl9pPr>
          </a:lstStyle>
          <a:p>
            <a:pPr algn="l">
              <a:lnSpc>
                <a:spcPts val="3600"/>
              </a:lnSpc>
              <a:spcBef>
                <a:spcPts val="1200"/>
              </a:spcBef>
            </a:pPr>
            <a:r>
              <a:rPr lang="ja-JP" altLang="en-US" sz="2600" b="1" dirty="0">
                <a:latin typeface="+mn-ea"/>
              </a:rPr>
              <a:t>②普通救命講習会</a:t>
            </a:r>
            <a:endParaRPr lang="en-US" altLang="ja-JP" sz="2600" b="1" dirty="0">
              <a:latin typeface="+mn-ea"/>
            </a:endParaRPr>
          </a:p>
          <a:p>
            <a:pPr algn="l">
              <a:lnSpc>
                <a:spcPts val="3600"/>
              </a:lnSpc>
              <a:spcBef>
                <a:spcPts val="600"/>
              </a:spcBef>
            </a:pPr>
            <a:r>
              <a:rPr lang="ja-JP" altLang="en-US" sz="2600" dirty="0">
                <a:latin typeface="+mn-ea"/>
              </a:rPr>
              <a:t>　</a:t>
            </a:r>
            <a:r>
              <a:rPr lang="en-US" altLang="ja-JP" sz="2600" dirty="0">
                <a:latin typeface="+mn-ea"/>
              </a:rPr>
              <a:t>9/</a:t>
            </a:r>
            <a:r>
              <a:rPr lang="ja-JP" altLang="en-US" sz="2600" dirty="0">
                <a:latin typeface="+mn-ea"/>
              </a:rPr>
              <a:t>２</a:t>
            </a:r>
            <a:r>
              <a:rPr lang="en-US" altLang="ja-JP" sz="2600" dirty="0">
                <a:latin typeface="+mn-ea"/>
              </a:rPr>
              <a:t>7</a:t>
            </a:r>
            <a:r>
              <a:rPr lang="ja-JP" altLang="en-US" sz="2600" dirty="0">
                <a:latin typeface="+mn-ea"/>
              </a:rPr>
              <a:t>（土）にうみかぜテラスにて参加申込をされた１５名の方が講習を受け普通救命</a:t>
            </a:r>
            <a:r>
              <a:rPr lang="ja-JP" altLang="en-US" sz="2600">
                <a:latin typeface="+mn-ea"/>
              </a:rPr>
              <a:t>講習修了証を</a:t>
            </a:r>
            <a:r>
              <a:rPr lang="ja-JP" altLang="en-US" sz="2600" dirty="0">
                <a:latin typeface="+mn-ea"/>
              </a:rPr>
              <a:t>受領しました。今年は特別に幼児・子供用の器具を消防本部からお借りできましたので子供向けの救命講習も実施し、お父さん・お母さん方に参加して頂きました。</a:t>
            </a:r>
            <a:endParaRPr lang="en-US" altLang="ja-JP" sz="2600" dirty="0">
              <a:latin typeface="+mn-ea"/>
            </a:endParaRPr>
          </a:p>
          <a:p>
            <a:pPr algn="l">
              <a:lnSpc>
                <a:spcPts val="3600"/>
              </a:lnSpc>
              <a:spcBef>
                <a:spcPts val="600"/>
              </a:spcBef>
            </a:pPr>
            <a:r>
              <a:rPr lang="ja-JP" altLang="en-US" sz="2600" dirty="0">
                <a:latin typeface="+mn-ea"/>
              </a:rPr>
              <a:t>　次年度以降も開催の予定です。大事な方の命を守るため多くの方のご参加をお待ちしております。</a:t>
            </a:r>
            <a:endParaRPr lang="en-US" altLang="ja-JP" sz="2600" dirty="0">
              <a:latin typeface="+mn-ea"/>
            </a:endParaRPr>
          </a:p>
          <a:p>
            <a:pPr algn="l">
              <a:lnSpc>
                <a:spcPts val="3000"/>
              </a:lnSpc>
            </a:pPr>
            <a:endParaRPr kumimoji="1" lang="en-US" altLang="ja-JP" sz="2800" b="1" dirty="0">
              <a:latin typeface="+mn-ea"/>
            </a:endParaRPr>
          </a:p>
          <a:p>
            <a:pPr algn="l">
              <a:lnSpc>
                <a:spcPct val="150000"/>
              </a:lnSpc>
            </a:pPr>
            <a:endParaRPr lang="en-US" altLang="ja-JP" b="1" dirty="0">
              <a:latin typeface="+mn-ea"/>
            </a:endParaRPr>
          </a:p>
          <a:p>
            <a:pPr algn="l">
              <a:lnSpc>
                <a:spcPct val="150000"/>
              </a:lnSpc>
            </a:pPr>
            <a:endParaRPr kumimoji="1" lang="en-US" altLang="ja-JP" b="1" dirty="0">
              <a:latin typeface="+mn-ea"/>
            </a:endParaRPr>
          </a:p>
          <a:p>
            <a:pPr algn="l">
              <a:lnSpc>
                <a:spcPct val="150000"/>
              </a:lnSpc>
            </a:pPr>
            <a:endParaRPr lang="en-US" altLang="ja-JP" sz="1200" b="1" dirty="0"/>
          </a:p>
          <a:p>
            <a:pPr algn="l">
              <a:lnSpc>
                <a:spcPct val="150000"/>
              </a:lnSpc>
            </a:pPr>
            <a:r>
              <a:rPr lang="ja-JP" altLang="en-US" sz="2600" b="1" dirty="0"/>
              <a:t>③海岸地区市民集会</a:t>
            </a:r>
            <a:endParaRPr lang="en-US" altLang="ja-JP" sz="2600" b="1" dirty="0"/>
          </a:p>
          <a:p>
            <a:pPr algn="just">
              <a:lnSpc>
                <a:spcPts val="3600"/>
              </a:lnSpc>
              <a:spcBef>
                <a:spcPts val="600"/>
              </a:spcBef>
            </a:pPr>
            <a:r>
              <a:rPr lang="ja-JP" altLang="en-US" sz="2600" b="1" dirty="0">
                <a:latin typeface="+mn-ea"/>
              </a:rPr>
              <a:t>　</a:t>
            </a:r>
            <a:r>
              <a:rPr lang="en-US" altLang="ja-JP" sz="2600" kern="100" dirty="0">
                <a:effectLst/>
                <a:latin typeface="+mn-ea"/>
                <a:cs typeface="Times New Roman" panose="02020603050405020304" pitchFamily="18" charset="0"/>
              </a:rPr>
              <a:t>10</a:t>
            </a:r>
            <a:r>
              <a:rPr lang="ja-JP" altLang="ja-JP" sz="2600" kern="100" dirty="0">
                <a:effectLst/>
                <a:latin typeface="+mn-ea"/>
                <a:cs typeface="Times New Roman" panose="02020603050405020304" pitchFamily="18" charset="0"/>
              </a:rPr>
              <a:t>月</a:t>
            </a:r>
            <a:r>
              <a:rPr lang="ja-JP" altLang="en-US" sz="2600" kern="100" dirty="0">
                <a:effectLst/>
                <a:latin typeface="+mn-ea"/>
                <a:cs typeface="Times New Roman" panose="02020603050405020304" pitchFamily="18" charset="0"/>
              </a:rPr>
              <a:t>４</a:t>
            </a:r>
            <a:r>
              <a:rPr lang="ja-JP" altLang="ja-JP" sz="2600" kern="100" dirty="0">
                <a:effectLst/>
                <a:latin typeface="+mn-ea"/>
                <a:cs typeface="Times New Roman" panose="02020603050405020304" pitchFamily="18" charset="0"/>
              </a:rPr>
              <a:t>日（土）に、うみかぜテラスにおいて、海岸地区まちぢから</a:t>
            </a:r>
            <a:endParaRPr lang="en-US" altLang="ja-JP" sz="2600" kern="100" dirty="0">
              <a:effectLst/>
              <a:latin typeface="+mn-ea"/>
              <a:cs typeface="Times New Roman" panose="02020603050405020304" pitchFamily="18" charset="0"/>
            </a:endParaRPr>
          </a:p>
          <a:p>
            <a:pPr algn="just">
              <a:lnSpc>
                <a:spcPts val="3600"/>
              </a:lnSpc>
              <a:spcBef>
                <a:spcPts val="600"/>
              </a:spcBef>
            </a:pPr>
            <a:r>
              <a:rPr lang="en-US" altLang="ja-JP" sz="2600" kern="100" dirty="0">
                <a:effectLst/>
                <a:latin typeface="+mn-ea"/>
                <a:cs typeface="Times New Roman" panose="02020603050405020304" pitchFamily="18" charset="0"/>
              </a:rPr>
              <a:t> </a:t>
            </a:r>
            <a:r>
              <a:rPr lang="ja-JP" altLang="ja-JP" sz="2600" kern="100" dirty="0">
                <a:effectLst/>
                <a:latin typeface="+mn-ea"/>
                <a:cs typeface="Times New Roman" panose="02020603050405020304" pitchFamily="18" charset="0"/>
              </a:rPr>
              <a:t>協議会主催の市民集会が、行政から佐藤　光市長をはじめ</a:t>
            </a:r>
            <a:r>
              <a:rPr lang="ja-JP" altLang="en-US" sz="2600" kern="100" dirty="0">
                <a:effectLst/>
                <a:latin typeface="+mn-ea"/>
                <a:cs typeface="Times New Roman" panose="02020603050405020304" pitchFamily="18" charset="0"/>
              </a:rPr>
              <a:t>９</a:t>
            </a:r>
            <a:r>
              <a:rPr lang="ja-JP" altLang="ja-JP" sz="2600" kern="100" dirty="0">
                <a:effectLst/>
                <a:latin typeface="+mn-ea"/>
                <a:cs typeface="Times New Roman" panose="02020603050405020304" pitchFamily="18" charset="0"/>
              </a:rPr>
              <a:t>名の職員の方が出席され</a:t>
            </a:r>
            <a:r>
              <a:rPr lang="ja-JP" altLang="ja-JP" sz="2600" kern="100" dirty="0">
                <a:latin typeface="+mn-ea"/>
                <a:cs typeface="Times New Roman" panose="02020603050405020304" pitchFamily="18" charset="0"/>
              </a:rPr>
              <a:t>「</a:t>
            </a:r>
            <a:r>
              <a:rPr lang="en-US" altLang="ja-JP" sz="2600" kern="100" dirty="0">
                <a:latin typeface="+mn-ea"/>
                <a:cs typeface="Times New Roman" panose="02020603050405020304" pitchFamily="18" charset="0"/>
              </a:rPr>
              <a:t>『</a:t>
            </a:r>
            <a:r>
              <a:rPr lang="ja-JP" altLang="en-US" sz="2600" kern="100" dirty="0">
                <a:latin typeface="+mn-ea"/>
                <a:cs typeface="Times New Roman" panose="02020603050405020304" pitchFamily="18" charset="0"/>
              </a:rPr>
              <a:t>津波</a:t>
            </a:r>
            <a:r>
              <a:rPr lang="ja-JP" altLang="ja-JP" sz="2600" kern="100" dirty="0">
                <a:latin typeface="+mn-ea"/>
                <a:cs typeface="Times New Roman" panose="02020603050405020304" pitchFamily="18" charset="0"/>
              </a:rPr>
              <a:t>災害</a:t>
            </a:r>
            <a:r>
              <a:rPr lang="ja-JP" altLang="en-US" sz="2600" kern="100" dirty="0">
                <a:latin typeface="+mn-ea"/>
                <a:cs typeface="Times New Roman" panose="02020603050405020304" pitchFamily="18" charset="0"/>
              </a:rPr>
              <a:t>警戒区域指定</a:t>
            </a:r>
            <a:r>
              <a:rPr lang="en-US" altLang="ja-JP" sz="2600" kern="100" dirty="0">
                <a:latin typeface="+mn-ea"/>
                <a:cs typeface="Times New Roman" panose="02020603050405020304" pitchFamily="18" charset="0"/>
              </a:rPr>
              <a:t>』</a:t>
            </a:r>
            <a:r>
              <a:rPr lang="ja-JP" altLang="en-US" sz="2600" kern="100" dirty="0">
                <a:latin typeface="+mn-ea"/>
                <a:cs typeface="Times New Roman" panose="02020603050405020304" pitchFamily="18" charset="0"/>
              </a:rPr>
              <a:t>を受けての</a:t>
            </a:r>
            <a:r>
              <a:rPr lang="en-US" altLang="ja-JP" sz="2600" kern="100" dirty="0">
                <a:latin typeface="+mn-ea"/>
                <a:cs typeface="Times New Roman" panose="02020603050405020304" pitchFamily="18" charset="0"/>
              </a:rPr>
              <a:t> </a:t>
            </a:r>
            <a:r>
              <a:rPr lang="ja-JP" altLang="ja-JP" sz="2600" kern="100" dirty="0">
                <a:latin typeface="+mn-ea"/>
                <a:cs typeface="Times New Roman" panose="02020603050405020304" pitchFamily="18" charset="0"/>
              </a:rPr>
              <a:t>地区の</a:t>
            </a:r>
            <a:r>
              <a:rPr lang="ja-JP" altLang="en-US" sz="2600" kern="100" dirty="0">
                <a:latin typeface="+mn-ea"/>
                <a:cs typeface="Times New Roman" panose="02020603050405020304" pitchFamily="18" charset="0"/>
              </a:rPr>
              <a:t>取り組み</a:t>
            </a:r>
            <a:r>
              <a:rPr lang="ja-JP" altLang="ja-JP" sz="2600" kern="100" dirty="0">
                <a:latin typeface="+mn-ea"/>
                <a:cs typeface="Times New Roman" panose="02020603050405020304" pitchFamily="18" charset="0"/>
              </a:rPr>
              <a:t>」をテーマに</a:t>
            </a:r>
            <a:r>
              <a:rPr lang="ja-JP" altLang="ja-JP" sz="2600" kern="100" dirty="0">
                <a:effectLst/>
                <a:latin typeface="+mn-ea"/>
                <a:cs typeface="Times New Roman" panose="02020603050405020304" pitchFamily="18" charset="0"/>
              </a:rPr>
              <a:t>開催されました。</a:t>
            </a:r>
            <a:r>
              <a:rPr lang="ja-JP" altLang="en-US" sz="2600" kern="100" dirty="0">
                <a:effectLst/>
                <a:latin typeface="+mn-ea"/>
                <a:cs typeface="Times New Roman" panose="02020603050405020304" pitchFamily="18" charset="0"/>
              </a:rPr>
              <a:t>地区住民にとって関心のあるテーマとみえて</a:t>
            </a:r>
            <a:r>
              <a:rPr lang="ja-JP" altLang="ja-JP" sz="2600" kern="100" dirty="0">
                <a:effectLst/>
                <a:latin typeface="+mn-ea"/>
                <a:cs typeface="Times New Roman" panose="02020603050405020304" pitchFamily="18" charset="0"/>
              </a:rPr>
              <a:t>、</a:t>
            </a:r>
            <a:r>
              <a:rPr lang="ja-JP" altLang="en-US" sz="2600" kern="100" dirty="0">
                <a:effectLst/>
                <a:latin typeface="+mn-ea"/>
                <a:cs typeface="Times New Roman" panose="02020603050405020304" pitchFamily="18" charset="0"/>
              </a:rPr>
              <a:t>活発な</a:t>
            </a:r>
            <a:r>
              <a:rPr lang="ja-JP" altLang="ja-JP" sz="2600" kern="100" dirty="0">
                <a:effectLst/>
                <a:latin typeface="+mn-ea"/>
                <a:cs typeface="Times New Roman" panose="02020603050405020304" pitchFamily="18" charset="0"/>
              </a:rPr>
              <a:t>意見交換が行なわれました。</a:t>
            </a:r>
            <a:endParaRPr lang="en-US" altLang="ja-JP" sz="2600" kern="100" dirty="0">
              <a:effectLst/>
              <a:latin typeface="+mn-ea"/>
              <a:cs typeface="Times New Roman" panose="02020603050405020304" pitchFamily="18" charset="0"/>
            </a:endParaRPr>
          </a:p>
          <a:p>
            <a:pPr algn="just">
              <a:lnSpc>
                <a:spcPts val="3600"/>
              </a:lnSpc>
              <a:spcBef>
                <a:spcPts val="600"/>
              </a:spcBef>
            </a:pPr>
            <a:r>
              <a:rPr lang="en-US" altLang="ja-JP" sz="2600" kern="100" dirty="0">
                <a:effectLst/>
                <a:latin typeface="+mn-ea"/>
                <a:cs typeface="Times New Roman" panose="02020603050405020304" pitchFamily="18" charset="0"/>
              </a:rPr>
              <a:t> </a:t>
            </a:r>
            <a:r>
              <a:rPr lang="ja-JP" altLang="en-US" sz="2600" kern="100" dirty="0">
                <a:effectLst/>
                <a:latin typeface="+mn-ea"/>
                <a:cs typeface="Times New Roman" panose="02020603050405020304" pitchFamily="18" charset="0"/>
              </a:rPr>
              <a:t>　</a:t>
            </a:r>
            <a:r>
              <a:rPr lang="ja-JP" altLang="ja-JP" sz="2600" kern="100" dirty="0">
                <a:effectLst/>
                <a:latin typeface="+mn-ea"/>
                <a:cs typeface="Times New Roman" panose="02020603050405020304" pitchFamily="18" charset="0"/>
              </a:rPr>
              <a:t>集会の内容は、来年</a:t>
            </a:r>
            <a:r>
              <a:rPr lang="en-US" altLang="ja-JP" sz="2600" kern="100" dirty="0">
                <a:effectLst/>
                <a:latin typeface="+mn-ea"/>
                <a:cs typeface="Times New Roman" panose="02020603050405020304" pitchFamily="18" charset="0"/>
              </a:rPr>
              <a:t>1</a:t>
            </a:r>
            <a:r>
              <a:rPr lang="ja-JP" altLang="ja-JP" sz="2600" kern="100" dirty="0">
                <a:effectLst/>
                <a:latin typeface="+mn-ea"/>
                <a:cs typeface="Times New Roman" panose="02020603050405020304" pitchFamily="18" charset="0"/>
              </a:rPr>
              <a:t>月</a:t>
            </a:r>
            <a:r>
              <a:rPr lang="en-US" altLang="ja-JP" sz="2600" kern="100" dirty="0">
                <a:effectLst/>
                <a:latin typeface="+mn-ea"/>
                <a:cs typeface="Times New Roman" panose="02020603050405020304" pitchFamily="18" charset="0"/>
              </a:rPr>
              <a:t>1</a:t>
            </a:r>
            <a:r>
              <a:rPr lang="ja-JP" altLang="ja-JP" sz="2600" kern="100" dirty="0">
                <a:effectLst/>
                <a:latin typeface="+mn-ea"/>
                <a:cs typeface="Times New Roman" panose="02020603050405020304" pitchFamily="18" charset="0"/>
              </a:rPr>
              <a:t>日付けで</a:t>
            </a:r>
            <a:r>
              <a:rPr lang="en-US" altLang="ja-JP" sz="2600" kern="100" dirty="0">
                <a:effectLst/>
                <a:latin typeface="+mn-ea"/>
                <a:cs typeface="Times New Roman" panose="02020603050405020304" pitchFamily="18" charset="0"/>
              </a:rPr>
              <a:t> </a:t>
            </a:r>
            <a:r>
              <a:rPr lang="ja-JP" altLang="ja-JP" sz="2600" kern="100" dirty="0">
                <a:effectLst/>
                <a:latin typeface="+mn-ea"/>
                <a:cs typeface="Times New Roman" panose="02020603050405020304" pitchFamily="18" charset="0"/>
              </a:rPr>
              <a:t>まちぢから協議会から広報さ</a:t>
            </a:r>
            <a:r>
              <a:rPr lang="ja-JP" altLang="en-US" sz="2600" kern="100" dirty="0">
                <a:effectLst/>
                <a:latin typeface="+mn-ea"/>
                <a:cs typeface="Times New Roman" panose="02020603050405020304" pitchFamily="18" charset="0"/>
              </a:rPr>
              <a:t>れます</a:t>
            </a:r>
            <a:r>
              <a:rPr lang="ja-JP" altLang="ja-JP" sz="2600" kern="100" dirty="0">
                <a:effectLst/>
                <a:latin typeface="+mn-ea"/>
                <a:cs typeface="Times New Roman" panose="02020603050405020304" pitchFamily="18" charset="0"/>
              </a:rPr>
              <a:t>。</a:t>
            </a:r>
          </a:p>
          <a:p>
            <a:pPr algn="l">
              <a:lnSpc>
                <a:spcPts val="3600"/>
              </a:lnSpc>
              <a:spcBef>
                <a:spcPts val="600"/>
              </a:spcBef>
            </a:pPr>
            <a:endParaRPr lang="en-US" altLang="ja-JP" sz="2600" dirty="0">
              <a:latin typeface="+mn-ea"/>
            </a:endParaRPr>
          </a:p>
          <a:p>
            <a:pPr algn="l">
              <a:lnSpc>
                <a:spcPts val="3600"/>
              </a:lnSpc>
            </a:pPr>
            <a:endParaRPr lang="en-US" altLang="ja-JP" sz="2600" dirty="0"/>
          </a:p>
          <a:p>
            <a:pPr algn="l">
              <a:lnSpc>
                <a:spcPct val="80000"/>
              </a:lnSpc>
              <a:spcAft>
                <a:spcPts val="1800"/>
              </a:spcAft>
            </a:pPr>
            <a:endParaRPr lang="ja-JP" altLang="en-US" sz="2000" dirty="0"/>
          </a:p>
        </p:txBody>
      </p:sp>
      <p:pic>
        <p:nvPicPr>
          <p:cNvPr id="11" name="図 10" descr="部屋に集まっている人々&#10;&#10;AI 生成コンテンツは誤りを含む可能性があります。">
            <a:extLst>
              <a:ext uri="{FF2B5EF4-FFF2-40B4-BE49-F238E27FC236}">
                <a16:creationId xmlns:a16="http://schemas.microsoft.com/office/drawing/2014/main" id="{B7950E68-8BC0-7143-D660-BB0B5B3802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7455" y="5894525"/>
            <a:ext cx="3716496" cy="2787372"/>
          </a:xfrm>
          <a:prstGeom prst="rect">
            <a:avLst/>
          </a:prstGeom>
        </p:spPr>
      </p:pic>
      <p:pic>
        <p:nvPicPr>
          <p:cNvPr id="15" name="図 14" descr="人, 建物, 男, 座る が含まれている画像&#10;&#10;AI 生成コンテンツは誤りを含む可能性があります。">
            <a:extLst>
              <a:ext uri="{FF2B5EF4-FFF2-40B4-BE49-F238E27FC236}">
                <a16:creationId xmlns:a16="http://schemas.microsoft.com/office/drawing/2014/main" id="{872B44E0-C820-73F3-3343-BD10763427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7455" y="12542458"/>
            <a:ext cx="3905250" cy="2928938"/>
          </a:xfrm>
          <a:prstGeom prst="rect">
            <a:avLst/>
          </a:prstGeom>
        </p:spPr>
      </p:pic>
      <p:pic>
        <p:nvPicPr>
          <p:cNvPr id="17" name="図 16" descr="部屋に集まっている人たち&#10;&#10;AI 生成コンテンツは誤りを含む可能性があります。">
            <a:extLst>
              <a:ext uri="{FF2B5EF4-FFF2-40B4-BE49-F238E27FC236}">
                <a16:creationId xmlns:a16="http://schemas.microsoft.com/office/drawing/2014/main" id="{F4A10295-E74C-2167-C4AB-5CBC52161D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05040" y="12528585"/>
            <a:ext cx="3905251" cy="2928938"/>
          </a:xfrm>
          <a:prstGeom prst="rect">
            <a:avLst/>
          </a:prstGeom>
        </p:spPr>
      </p:pic>
      <p:pic>
        <p:nvPicPr>
          <p:cNvPr id="19" name="図 18" descr="アイコン&#10;&#10;AI 生成コンテンツは誤りを含む可能性があります。">
            <a:extLst>
              <a:ext uri="{FF2B5EF4-FFF2-40B4-BE49-F238E27FC236}">
                <a16:creationId xmlns:a16="http://schemas.microsoft.com/office/drawing/2014/main" id="{0B10BE22-8CCB-D737-E958-9317F2A50D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89083" y="13715473"/>
            <a:ext cx="2402917" cy="2221447"/>
          </a:xfrm>
          <a:prstGeom prst="rect">
            <a:avLst/>
          </a:prstGeom>
        </p:spPr>
      </p:pic>
      <p:pic>
        <p:nvPicPr>
          <p:cNvPr id="3" name="図 2" descr="人, 屋内, 民衆, テーブル が含まれている画像&#10;&#10;AI 生成コンテンツは誤りを含む可能性があります。">
            <a:extLst>
              <a:ext uri="{FF2B5EF4-FFF2-40B4-BE49-F238E27FC236}">
                <a16:creationId xmlns:a16="http://schemas.microsoft.com/office/drawing/2014/main" id="{AF7BD4C1-32A9-3C43-1F47-00F321B534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16285" y="5894525"/>
            <a:ext cx="3716496" cy="2787372"/>
          </a:xfrm>
          <a:prstGeom prst="rect">
            <a:avLst/>
          </a:prstGeom>
        </p:spPr>
      </p:pic>
    </p:spTree>
    <p:extLst>
      <p:ext uri="{BB962C8B-B14F-4D97-AF65-F5344CB8AC3E}">
        <p14:creationId xmlns:p14="http://schemas.microsoft.com/office/powerpoint/2010/main" val="2513773676"/>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9155</TotalTime>
  <Words>341</Words>
  <Application>Microsoft Office PowerPoint</Application>
  <PresentationFormat>ユーザー設定</PresentationFormat>
  <Paragraphs>24</Paragraphs>
  <Slides>2</Slides>
  <Notes>0</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2</vt:i4>
      </vt:variant>
    </vt:vector>
  </HeadingPairs>
  <TitlesOfParts>
    <vt:vector size="7" baseType="lpstr">
      <vt:lpstr>游ゴシック</vt:lpstr>
      <vt:lpstr>Arial</vt:lpstr>
      <vt:lpstr>Calibri</vt:lpstr>
      <vt:lpstr>Calibri Light</vt:lpstr>
      <vt:lpstr>Office テーマ</vt:lpstr>
      <vt:lpstr>PowerPoint プレゼンテーション</vt:lpstr>
      <vt:lpstr>　南一ファミリー 自治会だより 　　2025年11月1日（第172号）東海岸南一丁目自治会</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2021年5月1日（第●号）</dc:title>
  <dc:creator>長谷川 泉美</dc:creator>
  <cp:lastModifiedBy>正 小原</cp:lastModifiedBy>
  <cp:revision>34</cp:revision>
  <cp:lastPrinted>2025-03-24T23:19:26Z</cp:lastPrinted>
  <dcterms:created xsi:type="dcterms:W3CDTF">2021-04-26T01:15:49Z</dcterms:created>
  <dcterms:modified xsi:type="dcterms:W3CDTF">2025-10-26T07:11:54Z</dcterms:modified>
</cp:coreProperties>
</file>